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8" r:id="rId5"/>
    <p:sldId id="305" r:id="rId6"/>
    <p:sldId id="304" r:id="rId7"/>
    <p:sldId id="279" r:id="rId8"/>
    <p:sldId id="297" r:id="rId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6517" autoAdjust="0"/>
  </p:normalViewPr>
  <p:slideViewPr>
    <p:cSldViewPr snapToGrid="0">
      <p:cViewPr varScale="1">
        <p:scale>
          <a:sx n="53" d="100"/>
          <a:sy n="53" d="100"/>
        </p:scale>
        <p:origin x="710" y="27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ris Beloborodov" userId="e83416d8cd5d40da" providerId="LiveId" clId="{E19B05F1-DC7E-4BBD-876A-F48084D63CD2}"/>
    <pc:docChg chg="custSel addSld delSld modSld sldOrd">
      <pc:chgData name="Boris Beloborodov" userId="e83416d8cd5d40da" providerId="LiveId" clId="{E19B05F1-DC7E-4BBD-876A-F48084D63CD2}" dt="2020-08-26T04:07:46.334" v="1706" actId="20577"/>
      <pc:docMkLst>
        <pc:docMk/>
      </pc:docMkLst>
      <pc:sldChg chg="delSp modSp mod">
        <pc:chgData name="Boris Beloborodov" userId="e83416d8cd5d40da" providerId="LiveId" clId="{E19B05F1-DC7E-4BBD-876A-F48084D63CD2}" dt="2020-08-26T03:20:12.655" v="1281" actId="20577"/>
        <pc:sldMkLst>
          <pc:docMk/>
          <pc:sldMk cId="2413251912" sldId="268"/>
        </pc:sldMkLst>
        <pc:spChg chg="mod">
          <ac:chgData name="Boris Beloborodov" userId="e83416d8cd5d40da" providerId="LiveId" clId="{E19B05F1-DC7E-4BBD-876A-F48084D63CD2}" dt="2020-08-26T02:00:25.130" v="51" actId="20577"/>
          <ac:spMkLst>
            <pc:docMk/>
            <pc:sldMk cId="2413251912" sldId="268"/>
            <ac:spMk id="2" creationId="{00000000-0000-0000-0000-000000000000}"/>
          </ac:spMkLst>
        </pc:spChg>
        <pc:spChg chg="mod">
          <ac:chgData name="Boris Beloborodov" userId="e83416d8cd5d40da" providerId="LiveId" clId="{E19B05F1-DC7E-4BBD-876A-F48084D63CD2}" dt="2020-08-26T03:20:12.655" v="1281" actId="20577"/>
          <ac:spMkLst>
            <pc:docMk/>
            <pc:sldMk cId="2413251912" sldId="268"/>
            <ac:spMk id="4" creationId="{1A42C63D-5204-4AB9-9D06-76FC79EA413E}"/>
          </ac:spMkLst>
        </pc:spChg>
        <pc:picChg chg="del">
          <ac:chgData name="Boris Beloborodov" userId="e83416d8cd5d40da" providerId="LiveId" clId="{E19B05F1-DC7E-4BBD-876A-F48084D63CD2}" dt="2020-08-26T01:58:38.837" v="0" actId="478"/>
          <ac:picMkLst>
            <pc:docMk/>
            <pc:sldMk cId="2413251912" sldId="268"/>
            <ac:picMk id="5" creationId="{62F15BDD-4111-4551-87B5-F75221BE0018}"/>
          </ac:picMkLst>
        </pc:picChg>
      </pc:sldChg>
      <pc:sldChg chg="delSp del">
        <pc:chgData name="Boris Beloborodov" userId="e83416d8cd5d40da" providerId="LiveId" clId="{E19B05F1-DC7E-4BBD-876A-F48084D63CD2}" dt="2020-08-26T02:08:01.303" v="84" actId="47"/>
        <pc:sldMkLst>
          <pc:docMk/>
          <pc:sldMk cId="2523332612" sldId="269"/>
        </pc:sldMkLst>
        <pc:picChg chg="del">
          <ac:chgData name="Boris Beloborodov" userId="e83416d8cd5d40da" providerId="LiveId" clId="{E19B05F1-DC7E-4BBD-876A-F48084D63CD2}" dt="2020-08-26T02:02:43.160" v="73" actId="478"/>
          <ac:picMkLst>
            <pc:docMk/>
            <pc:sldMk cId="2523332612" sldId="269"/>
            <ac:picMk id="4" creationId="{D21F60B2-4C44-40DE-B442-FAD3F6D4D0AA}"/>
          </ac:picMkLst>
        </pc:picChg>
      </pc:sldChg>
      <pc:sldChg chg="del">
        <pc:chgData name="Boris Beloborodov" userId="e83416d8cd5d40da" providerId="LiveId" clId="{E19B05F1-DC7E-4BBD-876A-F48084D63CD2}" dt="2020-08-26T02:04:30.444" v="80" actId="47"/>
        <pc:sldMkLst>
          <pc:docMk/>
          <pc:sldMk cId="2132301138" sldId="275"/>
        </pc:sldMkLst>
      </pc:sldChg>
      <pc:sldChg chg="addSp delSp modSp mod">
        <pc:chgData name="Boris Beloborodov" userId="e83416d8cd5d40da" providerId="LiveId" clId="{E19B05F1-DC7E-4BBD-876A-F48084D63CD2}" dt="2020-08-26T04:07:46.334" v="1706" actId="20577"/>
        <pc:sldMkLst>
          <pc:docMk/>
          <pc:sldMk cId="1645654951" sldId="279"/>
        </pc:sldMkLst>
        <pc:spChg chg="mod">
          <ac:chgData name="Boris Beloborodov" userId="e83416d8cd5d40da" providerId="LiveId" clId="{E19B05F1-DC7E-4BBD-876A-F48084D63CD2}" dt="2020-08-26T04:04:18.436" v="1686" actId="1076"/>
          <ac:spMkLst>
            <pc:docMk/>
            <pc:sldMk cId="1645654951" sldId="279"/>
            <ac:spMk id="2" creationId="{00000000-0000-0000-0000-000000000000}"/>
          </ac:spMkLst>
        </pc:spChg>
        <pc:spChg chg="mod">
          <ac:chgData name="Boris Beloborodov" userId="e83416d8cd5d40da" providerId="LiveId" clId="{E19B05F1-DC7E-4BBD-876A-F48084D63CD2}" dt="2020-08-26T03:18:59.174" v="1223" actId="1076"/>
          <ac:spMkLst>
            <pc:docMk/>
            <pc:sldMk cId="1645654951" sldId="279"/>
            <ac:spMk id="3" creationId="{00000000-0000-0000-0000-000000000000}"/>
          </ac:spMkLst>
        </pc:spChg>
        <pc:spChg chg="add del mod">
          <ac:chgData name="Boris Beloborodov" userId="e83416d8cd5d40da" providerId="LiveId" clId="{E19B05F1-DC7E-4BBD-876A-F48084D63CD2}" dt="2020-08-26T02:59:49.255" v="995" actId="478"/>
          <ac:spMkLst>
            <pc:docMk/>
            <pc:sldMk cId="1645654951" sldId="279"/>
            <ac:spMk id="5" creationId="{E6D6E306-B079-4B88-A58A-FAD58A137031}"/>
          </ac:spMkLst>
        </pc:spChg>
        <pc:spChg chg="add mod">
          <ac:chgData name="Boris Beloborodov" userId="e83416d8cd5d40da" providerId="LiveId" clId="{E19B05F1-DC7E-4BBD-876A-F48084D63CD2}" dt="2020-08-26T04:07:46.334" v="1706" actId="20577"/>
          <ac:spMkLst>
            <pc:docMk/>
            <pc:sldMk cId="1645654951" sldId="279"/>
            <ac:spMk id="6" creationId="{3455F7DD-3A32-4A15-9D96-D19B45A5BAB5}"/>
          </ac:spMkLst>
        </pc:spChg>
        <pc:picChg chg="del">
          <ac:chgData name="Boris Beloborodov" userId="e83416d8cd5d40da" providerId="LiveId" clId="{E19B05F1-DC7E-4BBD-876A-F48084D63CD2}" dt="2020-08-26T02:04:37.203" v="82" actId="478"/>
          <ac:picMkLst>
            <pc:docMk/>
            <pc:sldMk cId="1645654951" sldId="279"/>
            <ac:picMk id="4" creationId="{A3AB791F-A07D-4D03-9C74-D1F256E17077}"/>
          </ac:picMkLst>
        </pc:picChg>
      </pc:sldChg>
      <pc:sldChg chg="delSp del">
        <pc:chgData name="Boris Beloborodov" userId="e83416d8cd5d40da" providerId="LiveId" clId="{E19B05F1-DC7E-4BBD-876A-F48084D63CD2}" dt="2020-08-26T02:46:48.518" v="819" actId="47"/>
        <pc:sldMkLst>
          <pc:docMk/>
          <pc:sldMk cId="3073607146" sldId="280"/>
        </pc:sldMkLst>
        <pc:picChg chg="del">
          <ac:chgData name="Boris Beloborodov" userId="e83416d8cd5d40da" providerId="LiveId" clId="{E19B05F1-DC7E-4BBD-876A-F48084D63CD2}" dt="2020-08-26T02:04:40.963" v="83" actId="478"/>
          <ac:picMkLst>
            <pc:docMk/>
            <pc:sldMk cId="3073607146" sldId="280"/>
            <ac:picMk id="7" creationId="{7CD3FB72-29D9-4E75-9F9D-608A10C66FCD}"/>
          </ac:picMkLst>
        </pc:picChg>
      </pc:sldChg>
      <pc:sldChg chg="del">
        <pc:chgData name="Boris Beloborodov" userId="e83416d8cd5d40da" providerId="LiveId" clId="{E19B05F1-DC7E-4BBD-876A-F48084D63CD2}" dt="2020-08-26T02:01:45.670" v="56" actId="47"/>
        <pc:sldMkLst>
          <pc:docMk/>
          <pc:sldMk cId="1741987795" sldId="293"/>
        </pc:sldMkLst>
      </pc:sldChg>
      <pc:sldChg chg="delSp">
        <pc:chgData name="Boris Beloborodov" userId="e83416d8cd5d40da" providerId="LiveId" clId="{E19B05F1-DC7E-4BBD-876A-F48084D63CD2}" dt="2020-08-26T02:04:33.237" v="81" actId="478"/>
        <pc:sldMkLst>
          <pc:docMk/>
          <pc:sldMk cId="1617439254" sldId="297"/>
        </pc:sldMkLst>
        <pc:picChg chg="del">
          <ac:chgData name="Boris Beloborodov" userId="e83416d8cd5d40da" providerId="LiveId" clId="{E19B05F1-DC7E-4BBD-876A-F48084D63CD2}" dt="2020-08-26T02:04:33.237" v="81" actId="478"/>
          <ac:picMkLst>
            <pc:docMk/>
            <pc:sldMk cId="1617439254" sldId="297"/>
            <ac:picMk id="3" creationId="{926EC8BF-4085-4A6C-9D5E-E02DB1D3CD71}"/>
          </ac:picMkLst>
        </pc:picChg>
      </pc:sldChg>
      <pc:sldChg chg="del">
        <pc:chgData name="Boris Beloborodov" userId="e83416d8cd5d40da" providerId="LiveId" clId="{E19B05F1-DC7E-4BBD-876A-F48084D63CD2}" dt="2020-08-26T02:04:13.774" v="77" actId="47"/>
        <pc:sldMkLst>
          <pc:docMk/>
          <pc:sldMk cId="3130207003" sldId="298"/>
        </pc:sldMkLst>
      </pc:sldChg>
      <pc:sldChg chg="delSp del">
        <pc:chgData name="Boris Beloborodov" userId="e83416d8cd5d40da" providerId="LiveId" clId="{E19B05F1-DC7E-4BBD-876A-F48084D63CD2}" dt="2020-08-26T02:01:21.771" v="54" actId="47"/>
        <pc:sldMkLst>
          <pc:docMk/>
          <pc:sldMk cId="1150769114" sldId="300"/>
        </pc:sldMkLst>
        <pc:picChg chg="del">
          <ac:chgData name="Boris Beloborodov" userId="e83416d8cd5d40da" providerId="LiveId" clId="{E19B05F1-DC7E-4BBD-876A-F48084D63CD2}" dt="2020-08-26T02:01:08.175" v="52" actId="478"/>
          <ac:picMkLst>
            <pc:docMk/>
            <pc:sldMk cId="1150769114" sldId="300"/>
            <ac:picMk id="4" creationId="{D21F60B2-4C44-40DE-B442-FAD3F6D4D0AA}"/>
          </ac:picMkLst>
        </pc:picChg>
      </pc:sldChg>
      <pc:sldChg chg="delSp del">
        <pc:chgData name="Boris Beloborodov" userId="e83416d8cd5d40da" providerId="LiveId" clId="{E19B05F1-DC7E-4BBD-876A-F48084D63CD2}" dt="2020-08-26T02:08:02.245" v="85" actId="47"/>
        <pc:sldMkLst>
          <pc:docMk/>
          <pc:sldMk cId="3717298209" sldId="301"/>
        </pc:sldMkLst>
        <pc:picChg chg="del">
          <ac:chgData name="Boris Beloborodov" userId="e83416d8cd5d40da" providerId="LiveId" clId="{E19B05F1-DC7E-4BBD-876A-F48084D63CD2}" dt="2020-08-26T02:02:46.895" v="74" actId="478"/>
          <ac:picMkLst>
            <pc:docMk/>
            <pc:sldMk cId="3717298209" sldId="301"/>
            <ac:picMk id="4" creationId="{D21F60B2-4C44-40DE-B442-FAD3F6D4D0AA}"/>
          </ac:picMkLst>
        </pc:picChg>
      </pc:sldChg>
      <pc:sldChg chg="del">
        <pc:chgData name="Boris Beloborodov" userId="e83416d8cd5d40da" providerId="LiveId" clId="{E19B05F1-DC7E-4BBD-876A-F48084D63CD2}" dt="2020-08-26T02:03:20.503" v="75" actId="47"/>
        <pc:sldMkLst>
          <pc:docMk/>
          <pc:sldMk cId="1253324788" sldId="302"/>
        </pc:sldMkLst>
      </pc:sldChg>
      <pc:sldChg chg="del">
        <pc:chgData name="Boris Beloborodov" userId="e83416d8cd5d40da" providerId="LiveId" clId="{E19B05F1-DC7E-4BBD-876A-F48084D63CD2}" dt="2020-08-26T02:03:21.054" v="76" actId="47"/>
        <pc:sldMkLst>
          <pc:docMk/>
          <pc:sldMk cId="2914048059" sldId="303"/>
        </pc:sldMkLst>
      </pc:sldChg>
      <pc:sldChg chg="delSp modSp mod">
        <pc:chgData name="Boris Beloborodov" userId="e83416d8cd5d40da" providerId="LiveId" clId="{E19B05F1-DC7E-4BBD-876A-F48084D63CD2}" dt="2020-08-26T04:05:22.428" v="1695" actId="20577"/>
        <pc:sldMkLst>
          <pc:docMk/>
          <pc:sldMk cId="2907577464" sldId="304"/>
        </pc:sldMkLst>
        <pc:spChg chg="mod">
          <ac:chgData name="Boris Beloborodov" userId="e83416d8cd5d40da" providerId="LiveId" clId="{E19B05F1-DC7E-4BBD-876A-F48084D63CD2}" dt="2020-08-26T02:53:51.094" v="894" actId="20577"/>
          <ac:spMkLst>
            <pc:docMk/>
            <pc:sldMk cId="2907577464" sldId="304"/>
            <ac:spMk id="2" creationId="{00000000-0000-0000-0000-000000000000}"/>
          </ac:spMkLst>
        </pc:spChg>
        <pc:spChg chg="mod">
          <ac:chgData name="Boris Beloborodov" userId="e83416d8cd5d40da" providerId="LiveId" clId="{E19B05F1-DC7E-4BBD-876A-F48084D63CD2}" dt="2020-08-26T04:05:22.428" v="1695" actId="20577"/>
          <ac:spMkLst>
            <pc:docMk/>
            <pc:sldMk cId="2907577464" sldId="304"/>
            <ac:spMk id="3" creationId="{00000000-0000-0000-0000-000000000000}"/>
          </ac:spMkLst>
        </pc:spChg>
        <pc:picChg chg="del">
          <ac:chgData name="Boris Beloborodov" userId="e83416d8cd5d40da" providerId="LiveId" clId="{E19B05F1-DC7E-4BBD-876A-F48084D63CD2}" dt="2020-08-26T02:02:35.173" v="71" actId="478"/>
          <ac:picMkLst>
            <pc:docMk/>
            <pc:sldMk cId="2907577464" sldId="304"/>
            <ac:picMk id="4" creationId="{D21F60B2-4C44-40DE-B442-FAD3F6D4D0AA}"/>
          </ac:picMkLst>
        </pc:picChg>
      </pc:sldChg>
      <pc:sldChg chg="add del">
        <pc:chgData name="Boris Beloborodov" userId="e83416d8cd5d40da" providerId="LiveId" clId="{E19B05F1-DC7E-4BBD-876A-F48084D63CD2}" dt="2020-08-26T03:19:23.025" v="1225" actId="47"/>
        <pc:sldMkLst>
          <pc:docMk/>
          <pc:sldMk cId="2320522023" sldId="305"/>
        </pc:sldMkLst>
      </pc:sldChg>
      <pc:sldChg chg="addSp delSp modSp add mod ord">
        <pc:chgData name="Boris Beloborodov" userId="e83416d8cd5d40da" providerId="LiveId" clId="{E19B05F1-DC7E-4BBD-876A-F48084D63CD2}" dt="2020-08-26T04:05:15.506" v="1691" actId="20577"/>
        <pc:sldMkLst>
          <pc:docMk/>
          <pc:sldMk cId="2928781929" sldId="305"/>
        </pc:sldMkLst>
        <pc:spChg chg="mod">
          <ac:chgData name="Boris Beloborodov" userId="e83416d8cd5d40da" providerId="LiveId" clId="{E19B05F1-DC7E-4BBD-876A-F48084D63CD2}" dt="2020-08-26T04:05:15.506" v="1691" actId="20577"/>
          <ac:spMkLst>
            <pc:docMk/>
            <pc:sldMk cId="2928781929" sldId="305"/>
            <ac:spMk id="2" creationId="{00000000-0000-0000-0000-000000000000}"/>
          </ac:spMkLst>
        </pc:spChg>
        <pc:spChg chg="del">
          <ac:chgData name="Boris Beloborodov" userId="e83416d8cd5d40da" providerId="LiveId" clId="{E19B05F1-DC7E-4BBD-876A-F48084D63CD2}" dt="2020-08-26T03:24:58.601" v="1481" actId="478"/>
          <ac:spMkLst>
            <pc:docMk/>
            <pc:sldMk cId="2928781929" sldId="305"/>
            <ac:spMk id="3" creationId="{00000000-0000-0000-0000-000000000000}"/>
          </ac:spMkLst>
        </pc:spChg>
        <pc:spChg chg="add del mod">
          <ac:chgData name="Boris Beloborodov" userId="e83416d8cd5d40da" providerId="LiveId" clId="{E19B05F1-DC7E-4BBD-876A-F48084D63CD2}" dt="2020-08-26T03:25:02.113" v="1482" actId="478"/>
          <ac:spMkLst>
            <pc:docMk/>
            <pc:sldMk cId="2928781929" sldId="305"/>
            <ac:spMk id="5" creationId="{12CFAD97-5818-4D2C-BF50-9B0AF59F6080}"/>
          </ac:spMkLst>
        </pc:spChg>
        <pc:spChg chg="del">
          <ac:chgData name="Boris Beloborodov" userId="e83416d8cd5d40da" providerId="LiveId" clId="{E19B05F1-DC7E-4BBD-876A-F48084D63CD2}" dt="2020-08-26T03:24:55.942" v="1480" actId="478"/>
          <ac:spMkLst>
            <pc:docMk/>
            <pc:sldMk cId="2928781929" sldId="305"/>
            <ac:spMk id="6" creationId="{3455F7DD-3A32-4A15-9D96-D19B45A5BAB5}"/>
          </ac:spMkLst>
        </pc:spChg>
      </pc:sldChg>
      <pc:sldChg chg="delSp del">
        <pc:chgData name="Boris Beloborodov" userId="e83416d8cd5d40da" providerId="LiveId" clId="{E19B05F1-DC7E-4BBD-876A-F48084D63CD2}" dt="2020-08-26T02:01:23.054" v="55" actId="47"/>
        <pc:sldMkLst>
          <pc:docMk/>
          <pc:sldMk cId="3862430603" sldId="305"/>
        </pc:sldMkLst>
        <pc:picChg chg="del">
          <ac:chgData name="Boris Beloborodov" userId="e83416d8cd5d40da" providerId="LiveId" clId="{E19B05F1-DC7E-4BBD-876A-F48084D63CD2}" dt="2020-08-26T02:01:11.776" v="53" actId="478"/>
          <ac:picMkLst>
            <pc:docMk/>
            <pc:sldMk cId="3862430603" sldId="305"/>
            <ac:picMk id="4" creationId="{D21F60B2-4C44-40DE-B442-FAD3F6D4D0AA}"/>
          </ac:picMkLst>
        </pc:picChg>
      </pc:sldChg>
      <pc:sldChg chg="delSp del">
        <pc:chgData name="Boris Beloborodov" userId="e83416d8cd5d40da" providerId="LiveId" clId="{E19B05F1-DC7E-4BBD-876A-F48084D63CD2}" dt="2020-08-26T02:53:45.950" v="893" actId="47"/>
        <pc:sldMkLst>
          <pc:docMk/>
          <pc:sldMk cId="3198732258" sldId="306"/>
        </pc:sldMkLst>
        <pc:picChg chg="del">
          <ac:chgData name="Boris Beloborodov" userId="e83416d8cd5d40da" providerId="LiveId" clId="{E19B05F1-DC7E-4BBD-876A-F48084D63CD2}" dt="2020-08-26T02:02:38.689" v="72" actId="478"/>
          <ac:picMkLst>
            <pc:docMk/>
            <pc:sldMk cId="3198732258" sldId="306"/>
            <ac:picMk id="4" creationId="{D21F60B2-4C44-40DE-B442-FAD3F6D4D0AA}"/>
          </ac:picMkLst>
        </pc:picChg>
      </pc:sldChg>
      <pc:sldChg chg="del">
        <pc:chgData name="Boris Beloborodov" userId="e83416d8cd5d40da" providerId="LiveId" clId="{E19B05F1-DC7E-4BBD-876A-F48084D63CD2}" dt="2020-08-26T02:01:46.366" v="57" actId="47"/>
        <pc:sldMkLst>
          <pc:docMk/>
          <pc:sldMk cId="3148433450" sldId="307"/>
        </pc:sldMkLst>
      </pc:sldChg>
      <pc:sldChg chg="del">
        <pc:chgData name="Boris Beloborodov" userId="e83416d8cd5d40da" providerId="LiveId" clId="{E19B05F1-DC7E-4BBD-876A-F48084D63CD2}" dt="2020-08-26T02:01:49.298" v="58" actId="47"/>
        <pc:sldMkLst>
          <pc:docMk/>
          <pc:sldMk cId="1533165378" sldId="308"/>
        </pc:sldMkLst>
      </pc:sldChg>
      <pc:sldChg chg="del">
        <pc:chgData name="Boris Beloborodov" userId="e83416d8cd5d40da" providerId="LiveId" clId="{E19B05F1-DC7E-4BBD-876A-F48084D63CD2}" dt="2020-08-26T02:01:51.234" v="59" actId="47"/>
        <pc:sldMkLst>
          <pc:docMk/>
          <pc:sldMk cId="468269069" sldId="309"/>
        </pc:sldMkLst>
      </pc:sldChg>
      <pc:sldChg chg="del">
        <pc:chgData name="Boris Beloborodov" userId="e83416d8cd5d40da" providerId="LiveId" clId="{E19B05F1-DC7E-4BBD-876A-F48084D63CD2}" dt="2020-08-26T02:01:52.767" v="60" actId="47"/>
        <pc:sldMkLst>
          <pc:docMk/>
          <pc:sldMk cId="1816466815" sldId="310"/>
        </pc:sldMkLst>
      </pc:sldChg>
      <pc:sldChg chg="del">
        <pc:chgData name="Boris Beloborodov" userId="e83416d8cd5d40da" providerId="LiveId" clId="{E19B05F1-DC7E-4BBD-876A-F48084D63CD2}" dt="2020-08-26T02:01:53.534" v="61" actId="47"/>
        <pc:sldMkLst>
          <pc:docMk/>
          <pc:sldMk cId="677456002" sldId="311"/>
        </pc:sldMkLst>
      </pc:sldChg>
      <pc:sldChg chg="del">
        <pc:chgData name="Boris Beloborodov" userId="e83416d8cd5d40da" providerId="LiveId" clId="{E19B05F1-DC7E-4BBD-876A-F48084D63CD2}" dt="2020-08-26T02:01:54.255" v="62" actId="47"/>
        <pc:sldMkLst>
          <pc:docMk/>
          <pc:sldMk cId="3227337220" sldId="312"/>
        </pc:sldMkLst>
      </pc:sldChg>
      <pc:sldChg chg="del">
        <pc:chgData name="Boris Beloborodov" userId="e83416d8cd5d40da" providerId="LiveId" clId="{E19B05F1-DC7E-4BBD-876A-F48084D63CD2}" dt="2020-08-26T02:01:55.213" v="63" actId="47"/>
        <pc:sldMkLst>
          <pc:docMk/>
          <pc:sldMk cId="1607264520" sldId="313"/>
        </pc:sldMkLst>
      </pc:sldChg>
      <pc:sldChg chg="del">
        <pc:chgData name="Boris Beloborodov" userId="e83416d8cd5d40da" providerId="LiveId" clId="{E19B05F1-DC7E-4BBD-876A-F48084D63CD2}" dt="2020-08-26T02:02:03.732" v="64" actId="47"/>
        <pc:sldMkLst>
          <pc:docMk/>
          <pc:sldMk cId="2493270016" sldId="314"/>
        </pc:sldMkLst>
      </pc:sldChg>
      <pc:sldChg chg="del">
        <pc:chgData name="Boris Beloborodov" userId="e83416d8cd5d40da" providerId="LiveId" clId="{E19B05F1-DC7E-4BBD-876A-F48084D63CD2}" dt="2020-08-26T02:02:12.918" v="65" actId="47"/>
        <pc:sldMkLst>
          <pc:docMk/>
          <pc:sldMk cId="3010344101" sldId="315"/>
        </pc:sldMkLst>
      </pc:sldChg>
      <pc:sldChg chg="del">
        <pc:chgData name="Boris Beloborodov" userId="e83416d8cd5d40da" providerId="LiveId" clId="{E19B05F1-DC7E-4BBD-876A-F48084D63CD2}" dt="2020-08-26T02:02:17.505" v="66" actId="47"/>
        <pc:sldMkLst>
          <pc:docMk/>
          <pc:sldMk cId="3202573988" sldId="316"/>
        </pc:sldMkLst>
      </pc:sldChg>
      <pc:sldChg chg="del">
        <pc:chgData name="Boris Beloborodov" userId="e83416d8cd5d40da" providerId="LiveId" clId="{E19B05F1-DC7E-4BBD-876A-F48084D63CD2}" dt="2020-08-26T02:02:18.740" v="67" actId="47"/>
        <pc:sldMkLst>
          <pc:docMk/>
          <pc:sldMk cId="1977852049" sldId="317"/>
        </pc:sldMkLst>
      </pc:sldChg>
      <pc:sldChg chg="del">
        <pc:chgData name="Boris Beloborodov" userId="e83416d8cd5d40da" providerId="LiveId" clId="{E19B05F1-DC7E-4BBD-876A-F48084D63CD2}" dt="2020-08-26T02:02:19.405" v="68" actId="47"/>
        <pc:sldMkLst>
          <pc:docMk/>
          <pc:sldMk cId="1865834864" sldId="318"/>
        </pc:sldMkLst>
      </pc:sldChg>
      <pc:sldChg chg="del">
        <pc:chgData name="Boris Beloborodov" userId="e83416d8cd5d40da" providerId="LiveId" clId="{E19B05F1-DC7E-4BBD-876A-F48084D63CD2}" dt="2020-08-26T02:02:19.998" v="69" actId="47"/>
        <pc:sldMkLst>
          <pc:docMk/>
          <pc:sldMk cId="3575211761" sldId="319"/>
        </pc:sldMkLst>
      </pc:sldChg>
      <pc:sldChg chg="del">
        <pc:chgData name="Boris Beloborodov" userId="e83416d8cd5d40da" providerId="LiveId" clId="{E19B05F1-DC7E-4BBD-876A-F48084D63CD2}" dt="2020-08-26T02:02:20.731" v="70" actId="47"/>
        <pc:sldMkLst>
          <pc:docMk/>
          <pc:sldMk cId="566200474" sldId="320"/>
        </pc:sldMkLst>
      </pc:sldChg>
      <pc:sldChg chg="del">
        <pc:chgData name="Boris Beloborodov" userId="e83416d8cd5d40da" providerId="LiveId" clId="{E19B05F1-DC7E-4BBD-876A-F48084D63CD2}" dt="2020-08-26T02:04:17.891" v="78" actId="47"/>
        <pc:sldMkLst>
          <pc:docMk/>
          <pc:sldMk cId="2073786001" sldId="321"/>
        </pc:sldMkLst>
      </pc:sldChg>
      <pc:sldChg chg="del">
        <pc:chgData name="Boris Beloborodov" userId="e83416d8cd5d40da" providerId="LiveId" clId="{E19B05F1-DC7E-4BBD-876A-F48084D63CD2}" dt="2020-08-26T02:04:22.583" v="79" actId="47"/>
        <pc:sldMkLst>
          <pc:docMk/>
          <pc:sldMk cId="2949650128" sldId="32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F3C82B-095E-432A-8E4F-E087C387918F}" type="datetime1">
              <a:rPr lang="ru-RU" smtClean="0"/>
              <a:t>26.08.2020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6B3739-9081-478F-812E-AE7CE14063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84735-1BB6-4763-8A8D-34C11DAC25B4}" type="datetime1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60CF8BB-EBC7-4B8F-9632-A5A136FBB880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23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080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799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739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0CF8BB-EBC7-4B8F-9632-A5A136FBB88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908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rtlCol="0"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750C32B-13BC-41B2-AB2D-75A69B5D8E60}" type="datetime1">
              <a:rPr lang="ru-RU" noProof="0" smtClean="0"/>
              <a:t>26.08.2020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CDA88E-7571-482A-A17D-AE45349CD010}" type="datetime1">
              <a:rPr lang="ru-RU" noProof="0" smtClean="0"/>
              <a:t>26.08.2020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42120" y="381003"/>
            <a:ext cx="2011680" cy="6096001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81201" y="381003"/>
            <a:ext cx="7074859" cy="6096001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EB8D07-12B7-4CC0-91DA-BA7EDDEA5EBC}" type="datetime1">
              <a:rPr lang="ru-RU" noProof="0" smtClean="0"/>
              <a:t>26.08.2020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06C3B4A-3BD8-46EE-A306-574C8F1203AA}" type="datetime1">
              <a:rPr lang="ru-RU" noProof="0" smtClean="0"/>
              <a:t>26.08.2020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rtlCol="0" anchor="b">
            <a:normAutofit/>
          </a:bodyPr>
          <a:lstStyle>
            <a:lvl1pPr>
              <a:defRPr sz="66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7066F1-56AD-4A65-8D23-47D03E281CDD}" type="datetime1">
              <a:rPr lang="ru-RU" noProof="0" smtClean="0"/>
              <a:t>26.08.2020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1200" y="2509939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781800" y="2509939"/>
            <a:ext cx="4572000" cy="396706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538DC8-A5CF-403B-A700-B1EE2B32A73F}" type="datetime1">
              <a:rPr lang="ru-RU" noProof="0" smtClean="0"/>
              <a:t>26.08.2020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48CB36-2A7D-4294-8E4B-2CBD284FA1A2}" type="datetime1">
              <a:rPr lang="ru-RU" noProof="0" smtClean="0"/>
              <a:t>26.08.2020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077C20-F13B-4081-A448-651CC7F79BA0}" type="datetime1">
              <a:rPr lang="ru-RU" noProof="0" smtClean="0"/>
              <a:t>26.08.2020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9422" y="408993"/>
            <a:ext cx="4800937" cy="1828800"/>
          </a:xfrm>
        </p:spPr>
        <p:txBody>
          <a:bodyPr rtlCol="0" anchor="b">
            <a:noAutofit/>
          </a:bodyPr>
          <a:lstStyle>
            <a:lvl1pPr>
              <a:defRPr sz="44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493" y="381000"/>
            <a:ext cx="5489511" cy="5791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9422" y="2237793"/>
            <a:ext cx="4800937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503EF6-DB2E-40D3-9F86-4A2B56C7C971}" type="datetime1">
              <a:rPr lang="ru-RU" noProof="0" smtClean="0"/>
              <a:t>26.08.2020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rtlCol="0"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56251" y="2240280"/>
            <a:ext cx="4799140" cy="18288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81200" y="1987423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631792" y="5586765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74A4930-1B63-4514-8E07-EEB83AF0186B}" type="datetime1">
              <a:rPr lang="ru-RU" noProof="0" smtClean="0"/>
              <a:t>26.08.2020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631789" y="365125"/>
            <a:ext cx="280731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13324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13" indent="-274313" algn="l" defTabSz="914377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74313" algn="l" defTabSz="914377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15" indent="-228594" algn="l" defTabSz="914377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indent="-182875" algn="l" defTabSz="914377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03" indent="-182875" algn="l" defTabSz="914377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598" indent="-182875" algn="l" defTabSz="914377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473" indent="-182875" algn="l" defTabSz="914377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067" indent="-182875" algn="l" defTabSz="914377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662" indent="-182875" algn="l" defTabSz="914377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599" y="1212351"/>
            <a:ext cx="10620055" cy="2905818"/>
          </a:xfrm>
        </p:spPr>
        <p:txBody>
          <a:bodyPr rtlCol="0">
            <a:noAutofit/>
          </a:bodyPr>
          <a:lstStyle/>
          <a:p>
            <a:r>
              <a:rPr lang="ru-RU" sz="6600" dirty="0"/>
              <a:t>ПРОБЛЕМЫ ОБРАЩЕНИЯ Твердых коммунальных отходов (</a:t>
            </a:r>
            <a:r>
              <a:rPr lang="ru-RU" sz="6600" dirty="0" err="1"/>
              <a:t>тко</a:t>
            </a:r>
            <a:r>
              <a:rPr lang="ru-RU" sz="6600" dirty="0"/>
              <a:t>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599" y="4862056"/>
            <a:ext cx="5068825" cy="1456448"/>
          </a:xfrm>
        </p:spPr>
        <p:txBody>
          <a:bodyPr rtlCol="0">
            <a:normAutofit/>
          </a:bodyPr>
          <a:lstStyle/>
          <a:p>
            <a:pPr rtl="0"/>
            <a:r>
              <a:rPr lang="ru-RU" dirty="0">
                <a:solidFill>
                  <a:schemeClr val="bg1"/>
                </a:solidFill>
              </a:rPr>
              <a:t>В части, касающейся</a:t>
            </a:r>
          </a:p>
          <a:p>
            <a:pPr rtl="0"/>
            <a:r>
              <a:rPr lang="ru-RU" dirty="0">
                <a:solidFill>
                  <a:schemeClr val="bg1"/>
                </a:solidFill>
              </a:rPr>
              <a:t>субъектов малого и среднего </a:t>
            </a:r>
          </a:p>
          <a:p>
            <a:pPr rtl="0"/>
            <a:r>
              <a:rPr lang="ru-RU" dirty="0">
                <a:solidFill>
                  <a:schemeClr val="bg1"/>
                </a:solidFill>
              </a:rPr>
              <a:t>предпринимательства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1A42C63D-5204-4AB9-9D06-76FC79EA413E}"/>
              </a:ext>
            </a:extLst>
          </p:cNvPr>
          <p:cNvSpPr txBox="1">
            <a:spLocks/>
          </p:cNvSpPr>
          <p:nvPr/>
        </p:nvSpPr>
        <p:spPr>
          <a:xfrm>
            <a:off x="5678424" y="4862056"/>
            <a:ext cx="6691134" cy="1706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600" dirty="0"/>
              <a:t>Докладчик: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председатель Совета по развитию МСП 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при правительстве Амурской области</a:t>
            </a:r>
          </a:p>
          <a:p>
            <a:pPr>
              <a:lnSpc>
                <a:spcPct val="80000"/>
              </a:lnSpc>
            </a:pPr>
            <a:r>
              <a:rPr lang="ru-RU" sz="2600" dirty="0"/>
              <a:t>Белобородов Б.Л.</a:t>
            </a:r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714" y="694790"/>
            <a:ext cx="9761555" cy="546842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b="1" dirty="0"/>
              <a:t>Текущее состояние сферы обработки </a:t>
            </a:r>
            <a:r>
              <a:rPr lang="ru-RU" b="1" dirty="0" err="1"/>
              <a:t>тко</a:t>
            </a:r>
            <a:r>
              <a:rPr lang="ru-RU" b="1" dirty="0"/>
              <a:t>, образуемых объектами, принадлежащими субъектам </a:t>
            </a:r>
            <a:r>
              <a:rPr lang="ru-RU" b="1" dirty="0" err="1"/>
              <a:t>мсп</a:t>
            </a:r>
            <a:r>
              <a:rPr lang="ru-RU" b="1" dirty="0"/>
              <a:t> </a:t>
            </a:r>
            <a:r>
              <a:rPr lang="ru-RU" dirty="0"/>
              <a:t>–</a:t>
            </a:r>
            <a:br>
              <a:rPr lang="ru-RU" dirty="0"/>
            </a:br>
            <a:br>
              <a:rPr lang="ru-RU" dirty="0"/>
            </a:br>
            <a:r>
              <a:rPr lang="ru-RU" dirty="0">
                <a:solidFill>
                  <a:srgbClr val="FF0000"/>
                </a:solidFill>
              </a:rPr>
              <a:t>отсутствие консенсуса (конфликт) между владельцами объектов, образующих отходы, и региональными операторами (РО) при недостатке активного участия других сторон (органов власти, </a:t>
            </a:r>
            <a:r>
              <a:rPr lang="ru-RU" dirty="0" err="1">
                <a:solidFill>
                  <a:srgbClr val="FF0000"/>
                </a:solidFill>
              </a:rPr>
              <a:t>мсу</a:t>
            </a:r>
            <a:r>
              <a:rPr lang="ru-RU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2878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726440"/>
          </a:xfrm>
        </p:spPr>
        <p:txBody>
          <a:bodyPr rtlCol="0"/>
          <a:lstStyle/>
          <a:p>
            <a:pPr rtl="0"/>
            <a:r>
              <a:rPr lang="ru-RU" dirty="0"/>
              <a:t>Основные проблемы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2754" y="1107440"/>
            <a:ext cx="11013898" cy="5498843"/>
          </a:xfrm>
        </p:spPr>
        <p:txBody>
          <a:bodyPr rtlCol="0">
            <a:noAutofit/>
          </a:bodyPr>
          <a:lstStyle/>
          <a:p>
            <a:r>
              <a:rPr lang="ru-RU" sz="2600" b="1" dirty="0">
                <a:solidFill>
                  <a:srgbClr val="FF0000"/>
                </a:solidFill>
              </a:rPr>
              <a:t>Большое количество участников правоотношений:  </a:t>
            </a:r>
            <a:r>
              <a:rPr lang="ru-RU" sz="2600" dirty="0"/>
              <a:t>ФОИВ, ТО ФОИВ, РОИВ, ОМСУ, РО, население, субъекты МСП 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«Прорехи» в НПА: </a:t>
            </a:r>
            <a:r>
              <a:rPr lang="ru-RU" sz="2600" dirty="0"/>
              <a:t>методы коммерческого учета накопления отходов, порядок осуществления замеров для определения нормативов накопления, классификация объектов </a:t>
            </a:r>
          </a:p>
          <a:p>
            <a:r>
              <a:rPr lang="ru-RU" sz="2600" b="1" dirty="0" err="1">
                <a:solidFill>
                  <a:srgbClr val="FF0000"/>
                </a:solidFill>
              </a:rPr>
              <a:t>Разнесенность</a:t>
            </a:r>
            <a:r>
              <a:rPr lang="ru-RU" sz="2600" b="1" dirty="0">
                <a:solidFill>
                  <a:srgbClr val="FF0000"/>
                </a:solidFill>
              </a:rPr>
              <a:t> во времени взаимосвязанных факторов: </a:t>
            </a:r>
            <a:r>
              <a:rPr lang="ru-RU" sz="2600" dirty="0"/>
              <a:t>определение нормативов накопления отходов - в текущем году для следующего года. 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Неоднозначная судебная практика</a:t>
            </a:r>
          </a:p>
          <a:p>
            <a:r>
              <a:rPr lang="ru-RU" sz="2600" b="1" dirty="0">
                <a:solidFill>
                  <a:srgbClr val="FF0000"/>
                </a:solidFill>
              </a:rPr>
              <a:t>Значительное влияние субъективного фактора: </a:t>
            </a:r>
            <a:r>
              <a:rPr lang="ru-RU" sz="2600" dirty="0"/>
              <a:t>попытки некоторых региональных операторов , которые рассматриваются бизнесом как ассоциированные с властью структуры, </a:t>
            </a:r>
            <a:r>
              <a:rPr lang="ru-RU" sz="2600" b="1" dirty="0"/>
              <a:t>максимизировать свою прибыль за счет недобросовестного использования полномочий РО </a:t>
            </a:r>
          </a:p>
        </p:txBody>
      </p:sp>
    </p:spTree>
    <p:extLst>
      <p:ext uri="{BB962C8B-B14F-4D97-AF65-F5344CB8AC3E}">
        <p14:creationId xmlns:p14="http://schemas.microsoft.com/office/powerpoint/2010/main" val="290757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5262" y="725415"/>
            <a:ext cx="9761555" cy="2434975"/>
          </a:xfrm>
        </p:spPr>
        <p:txBody>
          <a:bodyPr rtlCol="0">
            <a:noAutofit/>
          </a:bodyPr>
          <a:lstStyle/>
          <a:p>
            <a:pPr rtl="0"/>
            <a:r>
              <a:rPr lang="ru-RU" b="1" dirty="0"/>
              <a:t>Главная ПРИЧИНА СЛОЖИВШЕЙСЯ СИТУАЦИИ </a:t>
            </a:r>
            <a:r>
              <a:rPr lang="ru-RU" dirty="0"/>
              <a:t>– </a:t>
            </a:r>
            <a:r>
              <a:rPr lang="ru-RU" dirty="0">
                <a:solidFill>
                  <a:srgbClr val="FF0000"/>
                </a:solidFill>
              </a:rPr>
              <a:t>слабая работа проектного офиса и рабочей группы по </a:t>
            </a:r>
            <a:r>
              <a:rPr lang="ru-RU" dirty="0" err="1">
                <a:solidFill>
                  <a:srgbClr val="FF0000"/>
                </a:solidFill>
              </a:rPr>
              <a:t>тко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5262" y="4197054"/>
            <a:ext cx="10089471" cy="1853338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sz="3400" dirty="0"/>
              <a:t>В сентябре 2020 г. провести расширенное заседание проектного офиса по ТКО для определения путей выхода из сложившейся ситуации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455F7DD-3A32-4A15-9D96-D19B45A5BAB5}"/>
              </a:ext>
            </a:extLst>
          </p:cNvPr>
          <p:cNvSpPr txBox="1">
            <a:spLocks/>
          </p:cNvSpPr>
          <p:nvPr/>
        </p:nvSpPr>
        <p:spPr>
          <a:xfrm>
            <a:off x="1705262" y="3429000"/>
            <a:ext cx="9372600" cy="7338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/>
              <a:t>ПРЕДЛАГАЕМ</a:t>
            </a:r>
          </a:p>
        </p:txBody>
      </p:sp>
    </p:spTree>
    <p:extLst>
      <p:ext uri="{BB962C8B-B14F-4D97-AF65-F5344CB8AC3E}">
        <p14:creationId xmlns:p14="http://schemas.microsoft.com/office/powerpoint/2010/main" val="16456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8867" y="2405108"/>
            <a:ext cx="7331476" cy="1295400"/>
          </a:xfrm>
        </p:spPr>
        <p:txBody>
          <a:bodyPr rtlCol="0"/>
          <a:lstStyle/>
          <a:p>
            <a:pPr rtl="0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174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аркас здания 16: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098_TF03031027.potx" id="{667A01F6-2F51-425F-94C1-39BDFAB2BB73}" vid="{18C78E98-E692-4FC3-9168-C02C7CDE364C}"/>
    </a:ext>
  </a:extLst>
</a:theme>
</file>

<file path=ppt/theme/theme2.xml><?xml version="1.0" encoding="utf-8"?>
<a:theme xmlns:a="http://schemas.openxmlformats.org/drawingml/2006/main" name="Тема Offic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30C5B9-1E5F-4356-968E-2FC64955BFF3}">
  <ds:schemaRefs>
    <ds:schemaRef ds:uri="http://schemas.microsoft.com/office/2006/metadata/properties"/>
    <ds:schemaRef ds:uri="http://schemas.microsoft.com/office/infopath/2007/PartnerControls"/>
    <ds:schemaRef ds:uri="40262f94-9f35-4ac3-9a90-690165a166b7"/>
  </ds:schemaRefs>
</ds:datastoreItem>
</file>

<file path=customXml/itemProps2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бизнеса с рисунком каркаса здания (широкоэкранный формат)</Template>
  <TotalTime>0</TotalTime>
  <Words>214</Words>
  <Application>Microsoft Office PowerPoint</Application>
  <PresentationFormat>Широкоэкранный</PresentationFormat>
  <Paragraphs>24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Calibri</vt:lpstr>
      <vt:lpstr>Каркас здания 16:9</vt:lpstr>
      <vt:lpstr>ПРОБЛЕМЫ ОБРАЩЕНИЯ Твердых коммунальных отходов (тко)</vt:lpstr>
      <vt:lpstr>Текущее состояние сферы обработки тко, образуемых объектами, принадлежащими субъектам мсп –  отсутствие консенсуса (конфликт) между владельцами объектов, образующих отходы, и региональными операторами (РО) при недостатке активного участия других сторон (органов власти, мсу)</vt:lpstr>
      <vt:lpstr>Основные проблемы</vt:lpstr>
      <vt:lpstr>Главная ПРИЧИНА СЛОЖИВШЕЙСЯ СИТУАЦИИ – слабая работа проектного офиса и рабочей группы по тко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повышения производительности труда и роста экономики России</dc:title>
  <dc:creator>BBL</dc:creator>
  <cp:lastModifiedBy>Boris Beloborodov</cp:lastModifiedBy>
  <cp:revision>48</cp:revision>
  <dcterms:created xsi:type="dcterms:W3CDTF">2017-10-24T11:36:31Z</dcterms:created>
  <dcterms:modified xsi:type="dcterms:W3CDTF">2020-08-26T04:07:58Z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