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69" r:id="rId3"/>
    <p:sldId id="262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CC3300"/>
    <a:srgbClr val="008000"/>
    <a:srgbClr val="CCFFCC"/>
    <a:srgbClr val="0000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ln w="12700">
          <a:solidFill>
            <a:schemeClr val="tx1"/>
          </a:solidFill>
        </a:ln>
      </c:spPr>
    </c:sideWall>
    <c:backWall>
      <c:thickness val="0"/>
      <c:spPr>
        <a:ln w="12700">
          <a:solidFill>
            <a:schemeClr val="tx1"/>
          </a:solidFill>
        </a:ln>
      </c:spPr>
    </c:backWall>
    <c:plotArea>
      <c:layout>
        <c:manualLayout>
          <c:layoutTarget val="inner"/>
          <c:xMode val="edge"/>
          <c:yMode val="edge"/>
          <c:x val="8.4320840321052429E-2"/>
          <c:y val="3.616234284411439E-2"/>
          <c:w val="0.88607725863087716"/>
          <c:h val="0.8555077845091525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4.1666666666666666E-3"/>
                  <c:y val="-0.240625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181249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1666666666666666E-3"/>
                  <c:y val="-0.1406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298.10000000000002</c:v>
                </c:pt>
                <c:pt idx="1">
                  <c:v>286.60000000000002</c:v>
                </c:pt>
                <c:pt idx="2">
                  <c:v>278.10000000000002</c:v>
                </c:pt>
                <c:pt idx="3">
                  <c:v>206.9</c:v>
                </c:pt>
                <c:pt idx="4">
                  <c:v>200.9</c:v>
                </c:pt>
                <c:pt idx="5">
                  <c:v>153.4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19050"/>
          </c:spPr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2860928"/>
        <c:axId val="97129536"/>
        <c:axId val="0"/>
      </c:bar3DChart>
      <c:catAx>
        <c:axId val="132860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7129536"/>
        <c:crosses val="autoZero"/>
        <c:auto val="1"/>
        <c:lblAlgn val="ctr"/>
        <c:lblOffset val="100"/>
        <c:noMultiLvlLbl val="0"/>
      </c:catAx>
      <c:valAx>
        <c:axId val="97129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28609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8633273551615957E-2"/>
          <c:y val="3.0107343346988318E-2"/>
          <c:w val="0.94288994344543731"/>
          <c:h val="0.838784335733300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  <a:ln w="9525"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 w="28575"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69,7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71,6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68,8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56,4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69.7</c:v>
                </c:pt>
                <c:pt idx="1">
                  <c:v>71.599999999999994</c:v>
                </c:pt>
                <c:pt idx="2">
                  <c:v>68.8</c:v>
                </c:pt>
                <c:pt idx="3">
                  <c:v>56.4</c:v>
                </c:pt>
                <c:pt idx="4">
                  <c:v>49.5</c:v>
                </c:pt>
                <c:pt idx="5">
                  <c:v>43.7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3350400"/>
        <c:axId val="84315520"/>
      </c:barChart>
      <c:catAx>
        <c:axId val="133350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4315520"/>
        <c:crosses val="autoZero"/>
        <c:auto val="1"/>
        <c:lblAlgn val="ctr"/>
        <c:lblOffset val="100"/>
        <c:noMultiLvlLbl val="0"/>
      </c:catAx>
      <c:valAx>
        <c:axId val="8431552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33350400"/>
        <c:crosses val="autoZero"/>
        <c:crossBetween val="between"/>
      </c:valAx>
      <c:spPr>
        <a:ln w="12700">
          <a:solidFill>
            <a:srgbClr val="000000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0.51401</cdr:x>
      <cdr:y>0.41735</cdr:y>
    </cdr:from>
    <cdr:to>
      <cdr:x>0.66087</cdr:x>
      <cdr:y>0.55534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28392" y="2050157"/>
          <a:ext cx="1008111" cy="6778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8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206,9</a:t>
          </a:r>
          <a:endParaRPr lang="ru-RU" sz="2800" b="1" dirty="0"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0.65038</cdr:x>
      <cdr:y>0.49401</cdr:y>
    </cdr:from>
    <cdr:to>
      <cdr:x>0.80773</cdr:x>
      <cdr:y>0.61668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64496" y="2426735"/>
          <a:ext cx="1080119" cy="6025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200,9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FF05B-5663-4DE6-AD9D-776F48272361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A832-E5FA-4B6C-A6A4-60BD6428F9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92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FF05B-5663-4DE6-AD9D-776F48272361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A832-E5FA-4B6C-A6A4-60BD6428F9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222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FF05B-5663-4DE6-AD9D-776F48272361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A832-E5FA-4B6C-A6A4-60BD6428F9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15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FF05B-5663-4DE6-AD9D-776F48272361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A832-E5FA-4B6C-A6A4-60BD6428F9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035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FF05B-5663-4DE6-AD9D-776F48272361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A832-E5FA-4B6C-A6A4-60BD6428F9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077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FF05B-5663-4DE6-AD9D-776F48272361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A832-E5FA-4B6C-A6A4-60BD6428F9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23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FF05B-5663-4DE6-AD9D-776F48272361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A832-E5FA-4B6C-A6A4-60BD6428F9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69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FF05B-5663-4DE6-AD9D-776F48272361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A832-E5FA-4B6C-A6A4-60BD6428F9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50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FF05B-5663-4DE6-AD9D-776F48272361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A832-E5FA-4B6C-A6A4-60BD6428F9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429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FF05B-5663-4DE6-AD9D-776F48272361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A832-E5FA-4B6C-A6A4-60BD6428F9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07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FF05B-5663-4DE6-AD9D-776F48272361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A832-E5FA-4B6C-A6A4-60BD6428F9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668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FF05B-5663-4DE6-AD9D-776F48272361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9A832-E5FA-4B6C-A6A4-60BD6428F9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57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78104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 картофеля в Амурской, тыс. </a:t>
            </a:r>
            <a:r>
              <a:rPr lang="ru-RU" sz="4000" b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тонн</a:t>
            </a:r>
            <a:endParaRPr lang="ru-RU" sz="40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783132609"/>
              </p:ext>
            </p:extLst>
          </p:nvPr>
        </p:nvGraphicFramePr>
        <p:xfrm>
          <a:off x="1331640" y="1412776"/>
          <a:ext cx="6864424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Стрелка вправо с вырезом 13"/>
          <p:cNvSpPr/>
          <p:nvPr/>
        </p:nvSpPr>
        <p:spPr>
          <a:xfrm rot="984623">
            <a:off x="2503021" y="1815027"/>
            <a:ext cx="5514416" cy="818040"/>
          </a:xfrm>
          <a:prstGeom prst="notchedRightArrow">
            <a:avLst/>
          </a:prstGeom>
          <a:solidFill>
            <a:srgbClr val="FF0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805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38785625"/>
              </p:ext>
            </p:extLst>
          </p:nvPr>
        </p:nvGraphicFramePr>
        <p:xfrm>
          <a:off x="755576" y="1700808"/>
          <a:ext cx="7560840" cy="4640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260648"/>
            <a:ext cx="81879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амурских овощей, </a:t>
            </a:r>
          </a:p>
          <a:p>
            <a:pPr algn="ctr"/>
            <a:r>
              <a:rPr lang="ru-RU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тонн</a:t>
            </a:r>
            <a:endParaRPr lang="ru-RU" sz="40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692696"/>
            <a:ext cx="2124364" cy="1425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159" y="1405368"/>
            <a:ext cx="5843261" cy="2239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169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78" y="260648"/>
            <a:ext cx="8970440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425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CCFFC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1536</TotalTime>
  <Words>25</Words>
  <Application>Microsoft Office PowerPoint</Application>
  <PresentationFormat>Экран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112</cp:revision>
  <dcterms:created xsi:type="dcterms:W3CDTF">2019-06-19T05:33:00Z</dcterms:created>
  <dcterms:modified xsi:type="dcterms:W3CDTF">2020-04-22T08:19:59Z</dcterms:modified>
</cp:coreProperties>
</file>